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7" r:id="rId1"/>
  </p:sldMasterIdLst>
  <p:sldIdLst>
    <p:sldId id="285" r:id="rId2"/>
    <p:sldId id="265" r:id="rId3"/>
    <p:sldId id="282" r:id="rId4"/>
    <p:sldId id="275" r:id="rId5"/>
    <p:sldId id="280" r:id="rId6"/>
    <p:sldId id="284" r:id="rId7"/>
    <p:sldId id="281" r:id="rId8"/>
    <p:sldId id="271" r:id="rId9"/>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宋体" charset="-122"/>
        <a:cs typeface="+mn-cs"/>
      </a:defRPr>
    </a:lvl1pPr>
    <a:lvl2pPr marL="457200" algn="l" defTabSz="457200" rtl="0" fontAlgn="base">
      <a:spcBef>
        <a:spcPct val="0"/>
      </a:spcBef>
      <a:spcAft>
        <a:spcPct val="0"/>
      </a:spcAft>
      <a:defRPr kern="1200">
        <a:solidFill>
          <a:schemeClr val="tx1"/>
        </a:solidFill>
        <a:latin typeface="Arial" charset="0"/>
        <a:ea typeface="宋体" charset="-122"/>
        <a:cs typeface="+mn-cs"/>
      </a:defRPr>
    </a:lvl2pPr>
    <a:lvl3pPr marL="914400" algn="l" defTabSz="457200" rtl="0" fontAlgn="base">
      <a:spcBef>
        <a:spcPct val="0"/>
      </a:spcBef>
      <a:spcAft>
        <a:spcPct val="0"/>
      </a:spcAft>
      <a:defRPr kern="1200">
        <a:solidFill>
          <a:schemeClr val="tx1"/>
        </a:solidFill>
        <a:latin typeface="Arial" charset="0"/>
        <a:ea typeface="宋体" charset="-122"/>
        <a:cs typeface="+mn-cs"/>
      </a:defRPr>
    </a:lvl3pPr>
    <a:lvl4pPr marL="1371600" algn="l" defTabSz="457200" rtl="0" fontAlgn="base">
      <a:spcBef>
        <a:spcPct val="0"/>
      </a:spcBef>
      <a:spcAft>
        <a:spcPct val="0"/>
      </a:spcAft>
      <a:defRPr kern="1200">
        <a:solidFill>
          <a:schemeClr val="tx1"/>
        </a:solidFill>
        <a:latin typeface="Arial" charset="0"/>
        <a:ea typeface="宋体" charset="-122"/>
        <a:cs typeface="+mn-cs"/>
      </a:defRPr>
    </a:lvl4pPr>
    <a:lvl5pPr marL="1828800" algn="l" defTabSz="457200"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981" autoAdjust="0"/>
    <p:restoredTop sz="94660"/>
  </p:normalViewPr>
  <p:slideViewPr>
    <p:cSldViewPr snapToGrid="0">
      <p:cViewPr varScale="1">
        <p:scale>
          <a:sx n="92" d="100"/>
          <a:sy n="92" d="100"/>
        </p:scale>
        <p:origin x="-202" y="-9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pPr>
              <a:defRPr/>
            </a:pPr>
            <a:fld id="{975A8F7F-9386-449D-A424-FCB023CBA597}" type="datetimeFigureOut">
              <a:rPr lang="en-US" smtClean="0"/>
              <a:pPr>
                <a:defRPr/>
              </a:pPr>
              <a:t>10/16/2017</a:t>
            </a:fld>
            <a:endParaRPr lang="en-US" dirty="0"/>
          </a:p>
        </p:txBody>
      </p:sp>
      <p:sp>
        <p:nvSpPr>
          <p:cNvPr id="19" name="页脚占位符 18"/>
          <p:cNvSpPr>
            <a:spLocks noGrp="1"/>
          </p:cNvSpPr>
          <p:nvPr>
            <p:ph type="ftr" sz="quarter" idx="11"/>
          </p:nvPr>
        </p:nvSpPr>
        <p:spPr/>
        <p:txBody>
          <a:bodyPr/>
          <a:lstStyle/>
          <a:p>
            <a:pPr>
              <a:defRPr/>
            </a:pPr>
            <a:r>
              <a:rPr lang="en-US" smtClean="0"/>
              <a:t>
              </a:t>
            </a:r>
            <a:endParaRPr lang="en-US" dirty="0"/>
          </a:p>
        </p:txBody>
      </p:sp>
      <p:sp>
        <p:nvSpPr>
          <p:cNvPr id="27" name="灯片编号占位符 26"/>
          <p:cNvSpPr>
            <a:spLocks noGrp="1"/>
          </p:cNvSpPr>
          <p:nvPr>
            <p:ph type="sldNum" sz="quarter" idx="12"/>
          </p:nvPr>
        </p:nvSpPr>
        <p:spPr/>
        <p:txBody>
          <a:bodyPr/>
          <a:lstStyle/>
          <a:p>
            <a:pPr>
              <a:defRPr/>
            </a:pPr>
            <a:fld id="{79EDF30F-86DA-4C67-B86F-DA45DEFC2606}"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fld id="{3EEB5EBB-778F-4D0B-95BC-A7D34F838E51}" type="datetimeFigureOut">
              <a:rPr lang="en-US" smtClean="0"/>
              <a:pPr>
                <a:defRPr/>
              </a:pPr>
              <a:t>10/16/2017</a:t>
            </a:fld>
            <a:endParaRPr lang="en-US" dirty="0"/>
          </a:p>
        </p:txBody>
      </p:sp>
      <p:sp>
        <p:nvSpPr>
          <p:cNvPr id="5" name="页脚占位符 4"/>
          <p:cNvSpPr>
            <a:spLocks noGrp="1"/>
          </p:cNvSpPr>
          <p:nvPr>
            <p:ph type="ftr" sz="quarter" idx="11"/>
          </p:nvPr>
        </p:nvSpPr>
        <p:spPr/>
        <p:txBody>
          <a:bodyPr/>
          <a:lstStyle/>
          <a:p>
            <a:pPr>
              <a:defRPr/>
            </a:pPr>
            <a:r>
              <a:rPr lang="en-US" smtClean="0"/>
              <a:t>
              </a:t>
            </a:r>
            <a:endParaRPr lang="en-US" dirty="0"/>
          </a:p>
        </p:txBody>
      </p:sp>
      <p:sp>
        <p:nvSpPr>
          <p:cNvPr id="6" name="灯片编号占位符 5"/>
          <p:cNvSpPr>
            <a:spLocks noGrp="1"/>
          </p:cNvSpPr>
          <p:nvPr>
            <p:ph type="sldNum" sz="quarter" idx="12"/>
          </p:nvPr>
        </p:nvSpPr>
        <p:spPr/>
        <p:txBody>
          <a:bodyPr/>
          <a:lstStyle/>
          <a:p>
            <a:pPr>
              <a:defRPr/>
            </a:pPr>
            <a:fld id="{0A8701F3-1E47-4AEC-AEDC-F8127B0D26C9}"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914402"/>
            <a:ext cx="27432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609600" y="914402"/>
            <a:ext cx="80264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fld id="{4B9A5D74-7669-400A-AB4F-89E7E5095E50}" type="datetimeFigureOut">
              <a:rPr lang="en-US" smtClean="0"/>
              <a:pPr>
                <a:defRPr/>
              </a:pPr>
              <a:t>10/16/2017</a:t>
            </a:fld>
            <a:endParaRPr lang="en-US" dirty="0"/>
          </a:p>
        </p:txBody>
      </p:sp>
      <p:sp>
        <p:nvSpPr>
          <p:cNvPr id="5" name="页脚占位符 4"/>
          <p:cNvSpPr>
            <a:spLocks noGrp="1"/>
          </p:cNvSpPr>
          <p:nvPr>
            <p:ph type="ftr" sz="quarter" idx="11"/>
          </p:nvPr>
        </p:nvSpPr>
        <p:spPr/>
        <p:txBody>
          <a:bodyPr/>
          <a:lstStyle/>
          <a:p>
            <a:pPr>
              <a:defRPr/>
            </a:pPr>
            <a:r>
              <a:rPr lang="en-US" smtClean="0"/>
              <a:t>
              </a:t>
            </a:r>
            <a:endParaRPr lang="en-US" dirty="0"/>
          </a:p>
        </p:txBody>
      </p:sp>
      <p:sp>
        <p:nvSpPr>
          <p:cNvPr id="6" name="灯片编号占位符 5"/>
          <p:cNvSpPr>
            <a:spLocks noGrp="1"/>
          </p:cNvSpPr>
          <p:nvPr>
            <p:ph type="sldNum" sz="quarter" idx="12"/>
          </p:nvPr>
        </p:nvSpPr>
        <p:spPr/>
        <p:txBody>
          <a:bodyPr/>
          <a:lstStyle/>
          <a:p>
            <a:pPr>
              <a:defRPr/>
            </a:pPr>
            <a:fld id="{1A85808D-CB16-45B4-A765-EF837AAFBD82}" type="slidenum">
              <a:rPr lang="en-US" smtClean="0"/>
              <a:pPr>
                <a:defRPr/>
              </a:pPr>
              <a:t>‹#›</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fld id="{4B1F75C5-DBBB-477F-BABD-FB5F22559256}" type="datetimeFigureOut">
              <a:rPr lang="en-US" smtClean="0"/>
              <a:pPr>
                <a:defRPr/>
              </a:pPr>
              <a:t>10/16/2017</a:t>
            </a:fld>
            <a:endParaRPr lang="en-US" dirty="0"/>
          </a:p>
        </p:txBody>
      </p:sp>
      <p:sp>
        <p:nvSpPr>
          <p:cNvPr id="5" name="页脚占位符 4"/>
          <p:cNvSpPr>
            <a:spLocks noGrp="1"/>
          </p:cNvSpPr>
          <p:nvPr>
            <p:ph type="ftr" sz="quarter" idx="11"/>
          </p:nvPr>
        </p:nvSpPr>
        <p:spPr/>
        <p:txBody>
          <a:bodyPr/>
          <a:lstStyle/>
          <a:p>
            <a:pPr>
              <a:defRPr/>
            </a:pPr>
            <a:r>
              <a:rPr lang="en-US" smtClean="0"/>
              <a:t>
              </a:t>
            </a:r>
            <a:endParaRPr lang="en-US" dirty="0"/>
          </a:p>
        </p:txBody>
      </p:sp>
      <p:sp>
        <p:nvSpPr>
          <p:cNvPr id="6" name="灯片编号占位符 5"/>
          <p:cNvSpPr>
            <a:spLocks noGrp="1"/>
          </p:cNvSpPr>
          <p:nvPr>
            <p:ph type="sldNum" sz="quarter" idx="12"/>
          </p:nvPr>
        </p:nvSpPr>
        <p:spPr/>
        <p:txBody>
          <a:bodyPr/>
          <a:lstStyle/>
          <a:p>
            <a:pPr>
              <a:defRPr/>
            </a:pPr>
            <a:fld id="{AE2B41EE-862B-49C9-969D-189A02EF40F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pPr>
              <a:defRPr/>
            </a:pPr>
            <a:fld id="{522383F7-5A11-4ECC-987A-0C0BDD7853C8}" type="datetimeFigureOut">
              <a:rPr lang="en-US" smtClean="0"/>
              <a:pPr>
                <a:defRPr/>
              </a:pPr>
              <a:t>10/16/2017</a:t>
            </a:fld>
            <a:endParaRPr lang="en-US" dirty="0"/>
          </a:p>
        </p:txBody>
      </p:sp>
      <p:sp>
        <p:nvSpPr>
          <p:cNvPr id="5" name="页脚占位符 4"/>
          <p:cNvSpPr>
            <a:spLocks noGrp="1"/>
          </p:cNvSpPr>
          <p:nvPr>
            <p:ph type="ftr" sz="quarter" idx="11"/>
          </p:nvPr>
        </p:nvSpPr>
        <p:spPr/>
        <p:txBody>
          <a:bodyPr/>
          <a:lstStyle/>
          <a:p>
            <a:pPr>
              <a:defRPr/>
            </a:pPr>
            <a:r>
              <a:rPr lang="en-US" smtClean="0"/>
              <a:t>
              </a:t>
            </a:r>
            <a:endParaRPr lang="en-US" dirty="0"/>
          </a:p>
        </p:txBody>
      </p:sp>
      <p:sp>
        <p:nvSpPr>
          <p:cNvPr id="6" name="灯片编号占位符 5"/>
          <p:cNvSpPr>
            <a:spLocks noGrp="1"/>
          </p:cNvSpPr>
          <p:nvPr>
            <p:ph type="sldNum" sz="quarter" idx="12"/>
          </p:nvPr>
        </p:nvSpPr>
        <p:spPr/>
        <p:txBody>
          <a:bodyPr/>
          <a:lstStyle/>
          <a:p>
            <a:pPr>
              <a:defRPr/>
            </a:pPr>
            <a:fld id="{FC195CAA-AD1B-4B1F-BD30-FE79B224E60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a:defRPr/>
            </a:pPr>
            <a:fld id="{526FBAD5-08FB-4510-A3F3-0467CD99E5B5}" type="datetimeFigureOut">
              <a:rPr lang="en-US" smtClean="0"/>
              <a:pPr>
                <a:defRPr/>
              </a:pPr>
              <a:t>10/16/2017</a:t>
            </a:fld>
            <a:endParaRPr lang="en-US" dirty="0"/>
          </a:p>
        </p:txBody>
      </p:sp>
      <p:sp>
        <p:nvSpPr>
          <p:cNvPr id="6" name="页脚占位符 5"/>
          <p:cNvSpPr>
            <a:spLocks noGrp="1"/>
          </p:cNvSpPr>
          <p:nvPr>
            <p:ph type="ftr" sz="quarter" idx="11"/>
          </p:nvPr>
        </p:nvSpPr>
        <p:spPr/>
        <p:txBody>
          <a:bodyPr/>
          <a:lstStyle/>
          <a:p>
            <a:pPr>
              <a:defRPr/>
            </a:pPr>
            <a:r>
              <a:rPr lang="en-US" smtClean="0"/>
              <a:t>
              </a:t>
            </a:r>
            <a:endParaRPr lang="en-US" dirty="0"/>
          </a:p>
        </p:txBody>
      </p:sp>
      <p:sp>
        <p:nvSpPr>
          <p:cNvPr id="7" name="灯片编号占位符 6"/>
          <p:cNvSpPr>
            <a:spLocks noGrp="1"/>
          </p:cNvSpPr>
          <p:nvPr>
            <p:ph type="sldNum" sz="quarter" idx="12"/>
          </p:nvPr>
        </p:nvSpPr>
        <p:spPr/>
        <p:txBody>
          <a:bodyPr/>
          <a:lstStyle/>
          <a:p>
            <a:pPr>
              <a:defRPr/>
            </a:pPr>
            <a:fld id="{F27DED72-A010-47EA-A029-D5BDA1C8A92B}"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a:defRPr/>
            </a:pPr>
            <a:fld id="{F6B80AE5-FD61-4C9A-BF5F-E462143587E5}" type="datetimeFigureOut">
              <a:rPr lang="en-US" smtClean="0"/>
              <a:pPr>
                <a:defRPr/>
              </a:pPr>
              <a:t>10/16/2017</a:t>
            </a:fld>
            <a:endParaRPr lang="en-US" dirty="0"/>
          </a:p>
        </p:txBody>
      </p:sp>
      <p:sp>
        <p:nvSpPr>
          <p:cNvPr id="8" name="页脚占位符 7"/>
          <p:cNvSpPr>
            <a:spLocks noGrp="1"/>
          </p:cNvSpPr>
          <p:nvPr>
            <p:ph type="ftr" sz="quarter" idx="11"/>
          </p:nvPr>
        </p:nvSpPr>
        <p:spPr/>
        <p:txBody>
          <a:bodyPr/>
          <a:lstStyle/>
          <a:p>
            <a:pPr>
              <a:defRPr/>
            </a:pPr>
            <a:r>
              <a:rPr lang="en-US" smtClean="0"/>
              <a:t>
              </a:t>
            </a:r>
            <a:endParaRPr lang="en-US" dirty="0"/>
          </a:p>
        </p:txBody>
      </p:sp>
      <p:sp>
        <p:nvSpPr>
          <p:cNvPr id="9" name="灯片编号占位符 8"/>
          <p:cNvSpPr>
            <a:spLocks noGrp="1"/>
          </p:cNvSpPr>
          <p:nvPr>
            <p:ph type="sldNum" sz="quarter" idx="12"/>
          </p:nvPr>
        </p:nvSpPr>
        <p:spPr/>
        <p:txBody>
          <a:bodyPr/>
          <a:lstStyle/>
          <a:p>
            <a:pPr>
              <a:defRPr/>
            </a:pPr>
            <a:fld id="{A4646E1C-B657-4EBB-997C-D8EB60B719DF}"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a:defRPr/>
            </a:pPr>
            <a:fld id="{562361AE-9E64-4AA3-9BB7-9AAFA242736B}" type="datetimeFigureOut">
              <a:rPr lang="en-US" smtClean="0"/>
              <a:pPr>
                <a:defRPr/>
              </a:pPr>
              <a:t>10/16/2017</a:t>
            </a:fld>
            <a:endParaRPr lang="en-US" dirty="0"/>
          </a:p>
        </p:txBody>
      </p:sp>
      <p:sp>
        <p:nvSpPr>
          <p:cNvPr id="4" name="页脚占位符 3"/>
          <p:cNvSpPr>
            <a:spLocks noGrp="1"/>
          </p:cNvSpPr>
          <p:nvPr>
            <p:ph type="ftr" sz="quarter" idx="11"/>
          </p:nvPr>
        </p:nvSpPr>
        <p:spPr/>
        <p:txBody>
          <a:bodyPr/>
          <a:lstStyle/>
          <a:p>
            <a:pPr>
              <a:defRPr/>
            </a:pPr>
            <a:r>
              <a:rPr lang="en-US" smtClean="0"/>
              <a:t>
              </a:t>
            </a:r>
            <a:endParaRPr lang="en-US" dirty="0"/>
          </a:p>
        </p:txBody>
      </p:sp>
      <p:sp>
        <p:nvSpPr>
          <p:cNvPr id="5" name="灯片编号占位符 4"/>
          <p:cNvSpPr>
            <a:spLocks noGrp="1"/>
          </p:cNvSpPr>
          <p:nvPr>
            <p:ph type="sldNum" sz="quarter" idx="12"/>
          </p:nvPr>
        </p:nvSpPr>
        <p:spPr/>
        <p:txBody>
          <a:bodyPr/>
          <a:lstStyle/>
          <a:p>
            <a:pPr>
              <a:defRPr/>
            </a:pPr>
            <a:fld id="{5158C811-ECE9-4823-9774-EA7531A5FE1F}"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60AE3F0B-41AD-4E96-A08E-89117D7E1D5A}" type="datetimeFigureOut">
              <a:rPr lang="en-US" smtClean="0"/>
              <a:pPr>
                <a:defRPr/>
              </a:pPr>
              <a:t>10/16/2017</a:t>
            </a:fld>
            <a:endParaRPr lang="en-US" dirty="0"/>
          </a:p>
        </p:txBody>
      </p:sp>
      <p:sp>
        <p:nvSpPr>
          <p:cNvPr id="3" name="页脚占位符 2"/>
          <p:cNvSpPr>
            <a:spLocks noGrp="1"/>
          </p:cNvSpPr>
          <p:nvPr>
            <p:ph type="ftr" sz="quarter" idx="11"/>
          </p:nvPr>
        </p:nvSpPr>
        <p:spPr/>
        <p:txBody>
          <a:bodyPr/>
          <a:lstStyle/>
          <a:p>
            <a:pPr>
              <a:defRPr/>
            </a:pPr>
            <a:r>
              <a:rPr lang="en-US" smtClean="0"/>
              <a:t>
              </a:t>
            </a:r>
            <a:endParaRPr lang="en-US" dirty="0"/>
          </a:p>
        </p:txBody>
      </p:sp>
      <p:sp>
        <p:nvSpPr>
          <p:cNvPr id="4" name="灯片编号占位符 3"/>
          <p:cNvSpPr>
            <a:spLocks noGrp="1"/>
          </p:cNvSpPr>
          <p:nvPr>
            <p:ph type="sldNum" sz="quarter" idx="12"/>
          </p:nvPr>
        </p:nvSpPr>
        <p:spPr/>
        <p:txBody>
          <a:bodyPr/>
          <a:lstStyle/>
          <a:p>
            <a:pPr>
              <a:defRPr/>
            </a:pPr>
            <a:fld id="{B158B6AB-514F-4C06-9F8E-6091C4E26FC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a:defRPr/>
            </a:pPr>
            <a:fld id="{643E97DB-D331-4048-9EB0-634B507A1658}" type="datetimeFigureOut">
              <a:rPr lang="en-US" smtClean="0"/>
              <a:pPr>
                <a:defRPr/>
              </a:pPr>
              <a:t>10/16/2017</a:t>
            </a:fld>
            <a:endParaRPr lang="en-US" dirty="0"/>
          </a:p>
        </p:txBody>
      </p:sp>
      <p:sp>
        <p:nvSpPr>
          <p:cNvPr id="6" name="页脚占位符 5"/>
          <p:cNvSpPr>
            <a:spLocks noGrp="1"/>
          </p:cNvSpPr>
          <p:nvPr>
            <p:ph type="ftr" sz="quarter" idx="11"/>
          </p:nvPr>
        </p:nvSpPr>
        <p:spPr/>
        <p:txBody>
          <a:bodyPr/>
          <a:lstStyle/>
          <a:p>
            <a:pPr>
              <a:defRPr/>
            </a:pPr>
            <a:r>
              <a:rPr lang="en-US" smtClean="0"/>
              <a:t>
              </a:t>
            </a:r>
            <a:endParaRPr lang="en-US" dirty="0"/>
          </a:p>
        </p:txBody>
      </p:sp>
      <p:sp>
        <p:nvSpPr>
          <p:cNvPr id="7" name="灯片编号占位符 6"/>
          <p:cNvSpPr>
            <a:spLocks noGrp="1"/>
          </p:cNvSpPr>
          <p:nvPr>
            <p:ph type="sldNum" sz="quarter" idx="12"/>
          </p:nvPr>
        </p:nvSpPr>
        <p:spPr/>
        <p:txBody>
          <a:bodyPr/>
          <a:lstStyle/>
          <a:p>
            <a:pPr>
              <a:defRPr/>
            </a:pPr>
            <a:fld id="{A5D98DAC-4664-46FA-B3DE-F5729A6EE66D}"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pPr>
              <a:defRPr/>
            </a:pPr>
            <a:fld id="{ECCE638C-D8BA-4099-9358-A60DA601123F}" type="datetimeFigureOut">
              <a:rPr lang="en-US" smtClean="0"/>
              <a:pPr>
                <a:defRPr/>
              </a:pPr>
              <a:t>10/16/2017</a:t>
            </a:fld>
            <a:endParaRPr lang="en-US" dirty="0"/>
          </a:p>
        </p:txBody>
      </p:sp>
      <p:sp>
        <p:nvSpPr>
          <p:cNvPr id="6" name="页脚占位符 5"/>
          <p:cNvSpPr>
            <a:spLocks noGrp="1"/>
          </p:cNvSpPr>
          <p:nvPr>
            <p:ph type="ftr" sz="quarter" idx="11"/>
          </p:nvPr>
        </p:nvSpPr>
        <p:spPr/>
        <p:txBody>
          <a:bodyPr/>
          <a:lstStyle/>
          <a:p>
            <a:pPr>
              <a:defRPr/>
            </a:pPr>
            <a:r>
              <a:rPr lang="en-US" smtClean="0"/>
              <a:t>
              </a:t>
            </a:r>
            <a:endParaRPr lang="en-US" dirty="0"/>
          </a:p>
        </p:txBody>
      </p:sp>
      <p:sp>
        <p:nvSpPr>
          <p:cNvPr id="7" name="灯片编号占位符 6"/>
          <p:cNvSpPr>
            <a:spLocks noGrp="1"/>
          </p:cNvSpPr>
          <p:nvPr>
            <p:ph type="sldNum" sz="quarter" idx="12"/>
          </p:nvPr>
        </p:nvSpPr>
        <p:spPr>
          <a:xfrm>
            <a:off x="10769600" y="6356351"/>
            <a:ext cx="812800" cy="365125"/>
          </a:xfrm>
        </p:spPr>
        <p:txBody>
          <a:bodyPr/>
          <a:lstStyle/>
          <a:p>
            <a:pPr>
              <a:defRPr/>
            </a:pPr>
            <a:fld id="{354D0F50-A42A-48E6-BB99-38FB815C7569}" type="slidenum">
              <a:rPr lang="en-US" smtClean="0"/>
              <a:pPr>
                <a:defRPr/>
              </a:pPr>
              <a:t>‹#›</a:t>
            </a:fld>
            <a:endParaRPr lang="en-US" dirty="0"/>
          </a:p>
        </p:txBody>
      </p:sp>
      <p:sp>
        <p:nvSpPr>
          <p:cNvPr id="3" name="图片占位符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4B9A5D74-7669-400A-AB4F-89E7E5095E50}" type="datetimeFigureOut">
              <a:rPr lang="en-US" smtClean="0"/>
              <a:pPr>
                <a:defRPr/>
              </a:pPr>
              <a:t>10/16/2017</a:t>
            </a:fld>
            <a:endParaRPr lang="en-US" dirty="0"/>
          </a:p>
        </p:txBody>
      </p:sp>
      <p:sp>
        <p:nvSpPr>
          <p:cNvPr id="22" name="页脚占位符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
              </a:t>
            </a:r>
            <a:endParaRPr lang="en-US" dirty="0"/>
          </a:p>
        </p:txBody>
      </p:sp>
      <p:sp>
        <p:nvSpPr>
          <p:cNvPr id="18" name="灯片编号占位符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A85808D-CB16-45B4-A765-EF837AAFBD82}" type="slidenum">
              <a:rPr lang="en-US" smtClean="0"/>
              <a:pPr>
                <a:defRPr/>
              </a:pPr>
              <a:t>‹#›</a:t>
            </a:fld>
            <a:endParaRPr lang="en-US" dirty="0"/>
          </a:p>
        </p:txBody>
      </p:sp>
      <p:grpSp>
        <p:nvGrpSpPr>
          <p:cNvPr id="2" name="组合 1"/>
          <p:cNvGrpSpPr/>
          <p:nvPr/>
        </p:nvGrpSpPr>
        <p:grpSpPr>
          <a:xfrm>
            <a:off x="-25356" y="202408"/>
            <a:ext cx="12240731"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gn="ctr">
              <a:buNone/>
            </a:pPr>
            <a:r>
              <a:rPr lang="zh-CN" altLang="en-US" sz="6000" dirty="0" smtClean="0"/>
              <a:t>政府采购操作实务难点</a:t>
            </a:r>
            <a:endParaRPr lang="zh-CN" altLang="en-US" sz="6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1"/>
          <p:cNvSpPr>
            <a:spLocks noGrp="1"/>
          </p:cNvSpPr>
          <p:nvPr>
            <p:ph type="title"/>
          </p:nvPr>
        </p:nvSpPr>
        <p:spPr>
          <a:xfrm>
            <a:off x="444500" y="438150"/>
            <a:ext cx="8761413" cy="706438"/>
          </a:xfrm>
        </p:spPr>
        <p:txBody>
          <a:bodyPr>
            <a:normAutofit fontScale="90000"/>
          </a:bodyPr>
          <a:lstStyle/>
          <a:p>
            <a:r>
              <a:rPr lang="zh-CN" altLang="en-US" smtClean="0"/>
              <a:t>采购的程序</a:t>
            </a:r>
          </a:p>
        </p:txBody>
      </p:sp>
      <p:sp>
        <p:nvSpPr>
          <p:cNvPr id="31746" name="内容占位符 2"/>
          <p:cNvSpPr>
            <a:spLocks noGrp="1"/>
          </p:cNvSpPr>
          <p:nvPr>
            <p:ph idx="1"/>
          </p:nvPr>
        </p:nvSpPr>
        <p:spPr/>
        <p:txBody>
          <a:bodyPr/>
          <a:lstStyle/>
          <a:p>
            <a:pPr>
              <a:buFont typeface="Wingdings 3" pitchFamily="18" charset="2"/>
              <a:buNone/>
            </a:pPr>
            <a:endParaRPr lang="zh-CN" altLang="en-US" dirty="0" smtClean="0"/>
          </a:p>
        </p:txBody>
      </p:sp>
      <p:grpSp>
        <p:nvGrpSpPr>
          <p:cNvPr id="31747" name="画布 23"/>
          <p:cNvGrpSpPr>
            <a:grpSpLocks/>
          </p:cNvGrpSpPr>
          <p:nvPr/>
        </p:nvGrpSpPr>
        <p:grpSpPr bwMode="auto">
          <a:xfrm>
            <a:off x="1911351" y="1236665"/>
            <a:ext cx="9605963" cy="6046787"/>
            <a:chOff x="-987" y="4234"/>
            <a:chExt cx="52492" cy="60467"/>
          </a:xfrm>
        </p:grpSpPr>
        <p:sp>
          <p:nvSpPr>
            <p:cNvPr id="31748" name="AutoShape 3"/>
            <p:cNvSpPr>
              <a:spLocks noChangeAspect="1" noChangeArrowheads="1"/>
            </p:cNvSpPr>
            <p:nvPr/>
          </p:nvSpPr>
          <p:spPr bwMode="auto">
            <a:xfrm>
              <a:off x="-987" y="4531"/>
              <a:ext cx="52492" cy="60170"/>
            </a:xfrm>
            <a:prstGeom prst="rect">
              <a:avLst/>
            </a:prstGeom>
            <a:noFill/>
            <a:ln w="9525">
              <a:noFill/>
              <a:miter lim="800000"/>
              <a:headEnd/>
              <a:tailEnd/>
            </a:ln>
          </p:spPr>
          <p:txBody>
            <a:bodyPr/>
            <a:lstStyle/>
            <a:p>
              <a:endParaRPr lang="zh-CN" altLang="en-US">
                <a:latin typeface="Century Gothic"/>
              </a:endParaRPr>
            </a:p>
          </p:txBody>
        </p:sp>
        <p:sp>
          <p:nvSpPr>
            <p:cNvPr id="31749" name="AutoShape 4"/>
            <p:cNvSpPr>
              <a:spLocks noChangeArrowheads="1"/>
            </p:cNvSpPr>
            <p:nvPr/>
          </p:nvSpPr>
          <p:spPr bwMode="auto">
            <a:xfrm>
              <a:off x="21918" y="10884"/>
              <a:ext cx="10141" cy="2788"/>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实施计划批复</a:t>
              </a:r>
              <a:endParaRPr lang="zh-CN"/>
            </a:p>
          </p:txBody>
        </p:sp>
        <p:sp>
          <p:nvSpPr>
            <p:cNvPr id="31750" name="AutoShape 5"/>
            <p:cNvSpPr>
              <a:spLocks noChangeArrowheads="1"/>
            </p:cNvSpPr>
            <p:nvPr/>
          </p:nvSpPr>
          <p:spPr bwMode="auto">
            <a:xfrm>
              <a:off x="24873" y="36998"/>
              <a:ext cx="7721" cy="2787"/>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部门集中</a:t>
              </a:r>
              <a:endParaRPr lang="zh-CN"/>
            </a:p>
          </p:txBody>
        </p:sp>
        <p:sp>
          <p:nvSpPr>
            <p:cNvPr id="31751" name="AutoShape 6"/>
            <p:cNvSpPr>
              <a:spLocks noChangeArrowheads="1"/>
            </p:cNvSpPr>
            <p:nvPr/>
          </p:nvSpPr>
          <p:spPr bwMode="auto">
            <a:xfrm>
              <a:off x="742" y="36950"/>
              <a:ext cx="8065" cy="2788"/>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集中</a:t>
              </a:r>
              <a:endParaRPr lang="zh-CN"/>
            </a:p>
          </p:txBody>
        </p:sp>
        <p:cxnSp>
          <p:nvCxnSpPr>
            <p:cNvPr id="31752" name="AutoShape 7"/>
            <p:cNvCxnSpPr>
              <a:cxnSpLocks noChangeShapeType="1"/>
            </p:cNvCxnSpPr>
            <p:nvPr/>
          </p:nvCxnSpPr>
          <p:spPr bwMode="auto">
            <a:xfrm flipV="1">
              <a:off x="16472" y="17920"/>
              <a:ext cx="27292" cy="228"/>
            </a:xfrm>
            <a:prstGeom prst="straightConnector1">
              <a:avLst/>
            </a:prstGeom>
            <a:noFill/>
            <a:ln w="9525">
              <a:solidFill>
                <a:srgbClr val="000000"/>
              </a:solidFill>
              <a:round/>
              <a:headEnd/>
              <a:tailEnd/>
            </a:ln>
          </p:spPr>
        </p:cxnSp>
        <p:cxnSp>
          <p:nvCxnSpPr>
            <p:cNvPr id="31753" name="AutoShape 8"/>
            <p:cNvCxnSpPr>
              <a:cxnSpLocks noChangeShapeType="1"/>
            </p:cNvCxnSpPr>
            <p:nvPr/>
          </p:nvCxnSpPr>
          <p:spPr bwMode="auto">
            <a:xfrm>
              <a:off x="26595" y="13857"/>
              <a:ext cx="6" cy="4254"/>
            </a:xfrm>
            <a:prstGeom prst="straightConnector1">
              <a:avLst/>
            </a:prstGeom>
            <a:noFill/>
            <a:ln w="9525">
              <a:solidFill>
                <a:srgbClr val="000000"/>
              </a:solidFill>
              <a:round/>
              <a:headEnd/>
              <a:tailEnd type="triangle" w="med" len="med"/>
            </a:ln>
          </p:spPr>
        </p:cxnSp>
        <p:cxnSp>
          <p:nvCxnSpPr>
            <p:cNvPr id="31754" name="AutoShape 9"/>
            <p:cNvCxnSpPr>
              <a:cxnSpLocks noChangeShapeType="1"/>
            </p:cNvCxnSpPr>
            <p:nvPr/>
          </p:nvCxnSpPr>
          <p:spPr bwMode="auto">
            <a:xfrm>
              <a:off x="16472" y="18148"/>
              <a:ext cx="1" cy="2953"/>
            </a:xfrm>
            <a:prstGeom prst="straightConnector1">
              <a:avLst/>
            </a:prstGeom>
            <a:noFill/>
            <a:ln w="9525">
              <a:solidFill>
                <a:srgbClr val="000000"/>
              </a:solidFill>
              <a:round/>
              <a:headEnd/>
              <a:tailEnd type="triangle" w="med" len="med"/>
            </a:ln>
          </p:spPr>
        </p:cxnSp>
        <p:sp>
          <p:nvSpPr>
            <p:cNvPr id="31755" name="AutoShape 10"/>
            <p:cNvSpPr>
              <a:spLocks noChangeArrowheads="1"/>
            </p:cNvSpPr>
            <p:nvPr/>
          </p:nvSpPr>
          <p:spPr bwMode="auto">
            <a:xfrm flipH="1">
              <a:off x="6483" y="11615"/>
              <a:ext cx="11168" cy="5523"/>
            </a:xfrm>
            <a:prstGeom prst="wedgeRectCallout">
              <a:avLst>
                <a:gd name="adj1" fmla="val -113532"/>
                <a:gd name="adj2" fmla="val 38324"/>
              </a:avLst>
            </a:prstGeom>
            <a:solidFill>
              <a:srgbClr val="FFFFFF"/>
            </a:solidFill>
            <a:ln w="9525">
              <a:solidFill>
                <a:srgbClr val="000000"/>
              </a:solidFill>
              <a:miter lim="800000"/>
              <a:headEnd/>
              <a:tailEnd/>
            </a:ln>
          </p:spPr>
          <p:txBody>
            <a:bodyPr/>
            <a:lstStyle/>
            <a:p>
              <a:pPr algn="just" defTabSz="914400"/>
              <a:r>
                <a:rPr lang="zh-CN" altLang="en-US" sz="1000" dirty="0">
                  <a:latin typeface="Calibri" pitchFamily="34" charset="0"/>
                </a:rPr>
                <a:t>主管预算单位选择项</a:t>
              </a:r>
              <a:endParaRPr lang="zh-CN" altLang="en-US" sz="1000" dirty="0">
                <a:latin typeface="Times New Roman" pitchFamily="18" charset="0"/>
              </a:endParaRPr>
            </a:p>
            <a:p>
              <a:pPr algn="just" defTabSz="914400"/>
              <a:r>
                <a:rPr lang="zh-CN" altLang="en-US" sz="1000" dirty="0">
                  <a:latin typeface="Calibri" pitchFamily="34" charset="0"/>
                </a:rPr>
                <a:t>目的</a:t>
              </a:r>
              <a:r>
                <a:rPr lang="zh-CN" altLang="en-US" sz="1000" dirty="0" smtClean="0">
                  <a:latin typeface="Calibri" pitchFamily="34" charset="0"/>
                </a:rPr>
                <a:t>组织形式及采购方式，</a:t>
              </a:r>
              <a:endParaRPr lang="en-US" altLang="zh-CN" sz="1000" dirty="0" smtClean="0">
                <a:latin typeface="Calibri" pitchFamily="34" charset="0"/>
              </a:endParaRPr>
            </a:p>
            <a:p>
              <a:pPr algn="just" defTabSz="914400"/>
              <a:r>
                <a:rPr lang="zh-CN" altLang="en-US" sz="1000" dirty="0" smtClean="0">
                  <a:latin typeface="Calibri" pitchFamily="34" charset="0"/>
                </a:rPr>
                <a:t>报采购办备案</a:t>
              </a:r>
              <a:endParaRPr lang="zh-CN" dirty="0"/>
            </a:p>
          </p:txBody>
        </p:sp>
        <p:cxnSp>
          <p:nvCxnSpPr>
            <p:cNvPr id="31756" name="AutoShape 12"/>
            <p:cNvCxnSpPr>
              <a:cxnSpLocks noChangeShapeType="1"/>
            </p:cNvCxnSpPr>
            <p:nvPr/>
          </p:nvCxnSpPr>
          <p:spPr bwMode="auto">
            <a:xfrm>
              <a:off x="16472" y="23752"/>
              <a:ext cx="1" cy="2788"/>
            </a:xfrm>
            <a:prstGeom prst="straightConnector1">
              <a:avLst/>
            </a:prstGeom>
            <a:noFill/>
            <a:ln w="9525">
              <a:solidFill>
                <a:srgbClr val="000000"/>
              </a:solidFill>
              <a:round/>
              <a:headEnd/>
              <a:tailEnd type="triangle" w="med" len="med"/>
            </a:ln>
          </p:spPr>
        </p:cxnSp>
        <p:sp>
          <p:nvSpPr>
            <p:cNvPr id="31757" name="AutoShape 13"/>
            <p:cNvSpPr>
              <a:spLocks noChangeArrowheads="1"/>
            </p:cNvSpPr>
            <p:nvPr/>
          </p:nvSpPr>
          <p:spPr bwMode="auto">
            <a:xfrm>
              <a:off x="39864" y="20885"/>
              <a:ext cx="8001" cy="2788"/>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分散</a:t>
              </a:r>
              <a:endParaRPr lang="zh-CN"/>
            </a:p>
          </p:txBody>
        </p:sp>
        <p:sp>
          <p:nvSpPr>
            <p:cNvPr id="31758" name="AutoShape 13"/>
            <p:cNvSpPr>
              <a:spLocks noChangeArrowheads="1"/>
            </p:cNvSpPr>
            <p:nvPr/>
          </p:nvSpPr>
          <p:spPr bwMode="auto">
            <a:xfrm>
              <a:off x="642" y="44248"/>
              <a:ext cx="8477" cy="4797"/>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主管预算单位选择集采中心</a:t>
              </a:r>
              <a:endParaRPr lang="zh-CN"/>
            </a:p>
          </p:txBody>
        </p:sp>
        <p:sp>
          <p:nvSpPr>
            <p:cNvPr id="31759" name="AutoShape 15"/>
            <p:cNvSpPr>
              <a:spLocks noChangeArrowheads="1"/>
            </p:cNvSpPr>
            <p:nvPr/>
          </p:nvSpPr>
          <p:spPr bwMode="auto">
            <a:xfrm>
              <a:off x="23018" y="44426"/>
              <a:ext cx="11907" cy="4803"/>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主管预算单位选择采购机构（委托或者自行）</a:t>
              </a:r>
              <a:endParaRPr lang="zh-CN" altLang="en-US" sz="1000">
                <a:latin typeface="Times New Roman" pitchFamily="18" charset="0"/>
              </a:endParaRPr>
            </a:p>
            <a:p>
              <a:pPr algn="ctr" defTabSz="914400"/>
              <a:endParaRPr lang="zh-CN" altLang="en-US" sz="1000">
                <a:latin typeface="Times New Roman" pitchFamily="18" charset="0"/>
              </a:endParaRPr>
            </a:p>
            <a:p>
              <a:pPr defTabSz="914400"/>
              <a:endParaRPr lang="zh-CN"/>
            </a:p>
          </p:txBody>
        </p:sp>
        <p:sp>
          <p:nvSpPr>
            <p:cNvPr id="31760" name="AutoShape 16"/>
            <p:cNvSpPr>
              <a:spLocks noChangeArrowheads="1"/>
            </p:cNvSpPr>
            <p:nvPr/>
          </p:nvSpPr>
          <p:spPr bwMode="auto">
            <a:xfrm>
              <a:off x="36873" y="28397"/>
              <a:ext cx="14097" cy="4670"/>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返回给预算单位选择采购机构（委托</a:t>
              </a:r>
              <a:endParaRPr lang="zh-CN" altLang="en-US" sz="1000">
                <a:latin typeface="Times New Roman" pitchFamily="18" charset="0"/>
              </a:endParaRPr>
            </a:p>
            <a:p>
              <a:pPr algn="ctr" defTabSz="914400"/>
              <a:r>
                <a:rPr lang="zh-CN" altLang="en-US" sz="1000">
                  <a:latin typeface="Calibri" pitchFamily="34" charset="0"/>
                </a:rPr>
                <a:t>或者自行）</a:t>
              </a:r>
              <a:endParaRPr lang="zh-CN"/>
            </a:p>
          </p:txBody>
        </p:sp>
        <p:cxnSp>
          <p:nvCxnSpPr>
            <p:cNvPr id="31761" name="AutoShape 17"/>
            <p:cNvCxnSpPr>
              <a:cxnSpLocks noChangeShapeType="1"/>
            </p:cNvCxnSpPr>
            <p:nvPr/>
          </p:nvCxnSpPr>
          <p:spPr bwMode="auto">
            <a:xfrm>
              <a:off x="5060" y="32032"/>
              <a:ext cx="1" cy="5010"/>
            </a:xfrm>
            <a:prstGeom prst="straightConnector1">
              <a:avLst/>
            </a:prstGeom>
            <a:noFill/>
            <a:ln w="9525">
              <a:solidFill>
                <a:srgbClr val="000000"/>
              </a:solidFill>
              <a:round/>
              <a:headEnd/>
              <a:tailEnd type="triangle" w="med" len="med"/>
            </a:ln>
          </p:spPr>
        </p:cxnSp>
        <p:cxnSp>
          <p:nvCxnSpPr>
            <p:cNvPr id="31762" name="AutoShape 18"/>
            <p:cNvCxnSpPr>
              <a:cxnSpLocks noChangeShapeType="1"/>
            </p:cNvCxnSpPr>
            <p:nvPr/>
          </p:nvCxnSpPr>
          <p:spPr bwMode="auto">
            <a:xfrm flipH="1">
              <a:off x="43865" y="23517"/>
              <a:ext cx="1" cy="4972"/>
            </a:xfrm>
            <a:prstGeom prst="straightConnector1">
              <a:avLst/>
            </a:prstGeom>
            <a:noFill/>
            <a:ln w="9525">
              <a:solidFill>
                <a:srgbClr val="000000"/>
              </a:solidFill>
              <a:round/>
              <a:headEnd/>
              <a:tailEnd type="triangle" w="med" len="med"/>
            </a:ln>
          </p:spPr>
        </p:cxnSp>
        <p:cxnSp>
          <p:nvCxnSpPr>
            <p:cNvPr id="31763" name="AutoShape 18"/>
            <p:cNvCxnSpPr>
              <a:cxnSpLocks noChangeShapeType="1"/>
            </p:cNvCxnSpPr>
            <p:nvPr/>
          </p:nvCxnSpPr>
          <p:spPr bwMode="auto">
            <a:xfrm>
              <a:off x="4858" y="48984"/>
              <a:ext cx="89" cy="4972"/>
            </a:xfrm>
            <a:prstGeom prst="straightConnector1">
              <a:avLst/>
            </a:prstGeom>
            <a:noFill/>
            <a:ln w="9525">
              <a:solidFill>
                <a:srgbClr val="000000"/>
              </a:solidFill>
              <a:round/>
              <a:headEnd/>
              <a:tailEnd type="triangle" w="med" len="med"/>
            </a:ln>
          </p:spPr>
        </p:cxnSp>
        <p:cxnSp>
          <p:nvCxnSpPr>
            <p:cNvPr id="31764" name="AutoShape 21"/>
            <p:cNvCxnSpPr>
              <a:cxnSpLocks noChangeShapeType="1"/>
            </p:cNvCxnSpPr>
            <p:nvPr/>
          </p:nvCxnSpPr>
          <p:spPr bwMode="auto">
            <a:xfrm>
              <a:off x="43966" y="32620"/>
              <a:ext cx="89" cy="4394"/>
            </a:xfrm>
            <a:prstGeom prst="straightConnector1">
              <a:avLst/>
            </a:prstGeom>
            <a:noFill/>
            <a:ln w="9525">
              <a:solidFill>
                <a:srgbClr val="000000"/>
              </a:solidFill>
              <a:round/>
              <a:headEnd/>
              <a:tailEnd type="triangle" w="med" len="med"/>
            </a:ln>
          </p:spPr>
        </p:cxnSp>
        <p:sp>
          <p:nvSpPr>
            <p:cNvPr id="31765" name="AutoShape 20"/>
            <p:cNvSpPr>
              <a:spLocks noChangeArrowheads="1"/>
            </p:cNvSpPr>
            <p:nvPr/>
          </p:nvSpPr>
          <p:spPr bwMode="auto">
            <a:xfrm>
              <a:off x="692" y="53956"/>
              <a:ext cx="9475" cy="3771"/>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集采中心选择“采购方式”</a:t>
              </a:r>
              <a:endParaRPr lang="zh-CN"/>
            </a:p>
          </p:txBody>
        </p:sp>
        <p:sp>
          <p:nvSpPr>
            <p:cNvPr id="31766" name="AutoShape 23"/>
            <p:cNvSpPr>
              <a:spLocks noChangeArrowheads="1"/>
            </p:cNvSpPr>
            <p:nvPr/>
          </p:nvSpPr>
          <p:spPr bwMode="auto">
            <a:xfrm>
              <a:off x="23018" y="53956"/>
              <a:ext cx="10554" cy="3402"/>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主管预算单位选择“采购方式”</a:t>
              </a:r>
              <a:endParaRPr lang="zh-CN" altLang="en-US" sz="1000">
                <a:latin typeface="Times New Roman" pitchFamily="18" charset="0"/>
              </a:endParaRPr>
            </a:p>
            <a:p>
              <a:pPr defTabSz="914400"/>
              <a:endParaRPr lang="zh-CN"/>
            </a:p>
          </p:txBody>
        </p:sp>
        <p:sp>
          <p:nvSpPr>
            <p:cNvPr id="31767" name="AutoShape 24"/>
            <p:cNvSpPr>
              <a:spLocks noChangeArrowheads="1"/>
            </p:cNvSpPr>
            <p:nvPr/>
          </p:nvSpPr>
          <p:spPr bwMode="auto">
            <a:xfrm>
              <a:off x="38613" y="36829"/>
              <a:ext cx="11048" cy="3164"/>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预算单位选择“采购方式”</a:t>
              </a:r>
              <a:endParaRPr lang="zh-CN" altLang="en-US" sz="1000">
                <a:latin typeface="Times New Roman" pitchFamily="18" charset="0"/>
              </a:endParaRPr>
            </a:p>
            <a:p>
              <a:pPr defTabSz="914400"/>
              <a:endParaRPr lang="zh-CN"/>
            </a:p>
          </p:txBody>
        </p:sp>
        <p:cxnSp>
          <p:nvCxnSpPr>
            <p:cNvPr id="31768" name="AutoShape 25"/>
            <p:cNvCxnSpPr>
              <a:cxnSpLocks noChangeShapeType="1"/>
            </p:cNvCxnSpPr>
            <p:nvPr/>
          </p:nvCxnSpPr>
          <p:spPr bwMode="auto">
            <a:xfrm>
              <a:off x="4808" y="39460"/>
              <a:ext cx="89" cy="4972"/>
            </a:xfrm>
            <a:prstGeom prst="straightConnector1">
              <a:avLst/>
            </a:prstGeom>
            <a:noFill/>
            <a:ln w="9525">
              <a:solidFill>
                <a:srgbClr val="000000"/>
              </a:solidFill>
              <a:round/>
              <a:headEnd/>
              <a:tailEnd type="triangle" w="med" len="med"/>
            </a:ln>
          </p:spPr>
        </p:cxnSp>
        <p:sp>
          <p:nvSpPr>
            <p:cNvPr id="31769" name="AutoShape 13"/>
            <p:cNvSpPr>
              <a:spLocks noChangeArrowheads="1"/>
            </p:cNvSpPr>
            <p:nvPr/>
          </p:nvSpPr>
          <p:spPr bwMode="auto">
            <a:xfrm>
              <a:off x="11543" y="36672"/>
              <a:ext cx="8001" cy="2782"/>
            </a:xfrm>
            <a:prstGeom prst="flowChartProcess">
              <a:avLst/>
            </a:prstGeom>
            <a:solidFill>
              <a:srgbClr val="FFFFFF"/>
            </a:solidFill>
            <a:ln w="9525">
              <a:solidFill>
                <a:srgbClr val="000000"/>
              </a:solidFill>
              <a:miter lim="800000"/>
              <a:headEnd/>
              <a:tailEnd/>
            </a:ln>
          </p:spPr>
          <p:txBody>
            <a:bodyPr/>
            <a:lstStyle/>
            <a:p>
              <a:pPr algn="ctr" defTabSz="914400">
                <a:spcBef>
                  <a:spcPts val="500"/>
                </a:spcBef>
                <a:spcAft>
                  <a:spcPts val="500"/>
                </a:spcAft>
              </a:pPr>
              <a:r>
                <a:rPr lang="zh-CN" altLang="en-US" sz="1000">
                  <a:latin typeface="Calibri" pitchFamily="34" charset="0"/>
                </a:rPr>
                <a:t>集中协议</a:t>
              </a:r>
              <a:endParaRPr lang="zh-CN"/>
            </a:p>
          </p:txBody>
        </p:sp>
        <p:cxnSp>
          <p:nvCxnSpPr>
            <p:cNvPr id="31770" name="AutoShape 18"/>
            <p:cNvCxnSpPr>
              <a:cxnSpLocks noChangeShapeType="1"/>
            </p:cNvCxnSpPr>
            <p:nvPr/>
          </p:nvCxnSpPr>
          <p:spPr bwMode="auto">
            <a:xfrm flipH="1">
              <a:off x="15607" y="39651"/>
              <a:ext cx="1" cy="4966"/>
            </a:xfrm>
            <a:prstGeom prst="straightConnector1">
              <a:avLst/>
            </a:prstGeom>
            <a:noFill/>
            <a:ln w="9525">
              <a:solidFill>
                <a:srgbClr val="000000"/>
              </a:solidFill>
              <a:round/>
              <a:headEnd/>
              <a:tailEnd type="triangle" w="med" len="med"/>
            </a:ln>
          </p:spPr>
        </p:cxnSp>
        <p:sp>
          <p:nvSpPr>
            <p:cNvPr id="31771" name="AutoShape 16"/>
            <p:cNvSpPr>
              <a:spLocks noChangeArrowheads="1"/>
            </p:cNvSpPr>
            <p:nvPr/>
          </p:nvSpPr>
          <p:spPr bwMode="auto">
            <a:xfrm>
              <a:off x="10083" y="44432"/>
              <a:ext cx="12128" cy="4797"/>
            </a:xfrm>
            <a:prstGeom prst="flowChartProcess">
              <a:avLst/>
            </a:prstGeom>
            <a:solidFill>
              <a:srgbClr val="FFFFFF"/>
            </a:solidFill>
            <a:ln w="9525">
              <a:solidFill>
                <a:srgbClr val="000000"/>
              </a:solidFill>
              <a:miter lim="800000"/>
              <a:headEnd/>
              <a:tailEnd/>
            </a:ln>
          </p:spPr>
          <p:txBody>
            <a:bodyPr/>
            <a:lstStyle/>
            <a:p>
              <a:pPr algn="ctr" defTabSz="914400">
                <a:spcBef>
                  <a:spcPts val="500"/>
                </a:spcBef>
                <a:spcAft>
                  <a:spcPts val="500"/>
                </a:spcAft>
              </a:pPr>
              <a:r>
                <a:rPr lang="zh-CN" altLang="en-US" sz="1000">
                  <a:latin typeface="Calibri" pitchFamily="34" charset="0"/>
                </a:rPr>
                <a:t>返回给预算单位，由预算单位直接挑选协议商品</a:t>
              </a:r>
              <a:endParaRPr lang="zh-CN"/>
            </a:p>
          </p:txBody>
        </p:sp>
        <p:cxnSp>
          <p:nvCxnSpPr>
            <p:cNvPr id="31772" name="AutoShape 27"/>
            <p:cNvCxnSpPr>
              <a:cxnSpLocks noChangeShapeType="1"/>
            </p:cNvCxnSpPr>
            <p:nvPr/>
          </p:nvCxnSpPr>
          <p:spPr bwMode="auto">
            <a:xfrm>
              <a:off x="26580" y="6630"/>
              <a:ext cx="6" cy="4254"/>
            </a:xfrm>
            <a:prstGeom prst="straightConnector1">
              <a:avLst/>
            </a:prstGeom>
            <a:noFill/>
            <a:ln w="9525">
              <a:solidFill>
                <a:srgbClr val="000000"/>
              </a:solidFill>
              <a:round/>
              <a:headEnd/>
              <a:tailEnd type="triangle" w="med" len="med"/>
            </a:ln>
          </p:spPr>
        </p:cxnSp>
        <p:sp>
          <p:nvSpPr>
            <p:cNvPr id="31773" name="AutoShape 28"/>
            <p:cNvSpPr>
              <a:spLocks noChangeArrowheads="1"/>
            </p:cNvSpPr>
            <p:nvPr/>
          </p:nvSpPr>
          <p:spPr bwMode="auto">
            <a:xfrm>
              <a:off x="21615" y="4234"/>
              <a:ext cx="10141" cy="2788"/>
            </a:xfrm>
            <a:prstGeom prst="flowChartProcess">
              <a:avLst/>
            </a:prstGeom>
            <a:solidFill>
              <a:srgbClr val="FFFFFF"/>
            </a:solidFill>
            <a:ln w="9525">
              <a:solidFill>
                <a:srgbClr val="000000"/>
              </a:solidFill>
              <a:miter lim="800000"/>
              <a:headEnd/>
              <a:tailEnd/>
            </a:ln>
          </p:spPr>
          <p:txBody>
            <a:bodyPr/>
            <a:lstStyle/>
            <a:p>
              <a:pPr algn="ctr" defTabSz="914400">
                <a:spcBef>
                  <a:spcPts val="500"/>
                </a:spcBef>
                <a:spcAft>
                  <a:spcPts val="500"/>
                </a:spcAft>
              </a:pPr>
              <a:r>
                <a:rPr lang="zh-CN" altLang="en-US" sz="1000">
                  <a:latin typeface="Calibri" pitchFamily="34" charset="0"/>
                </a:rPr>
                <a:t>申报采购计划</a:t>
              </a:r>
              <a:endParaRPr lang="zh-CN"/>
            </a:p>
          </p:txBody>
        </p:sp>
        <p:sp>
          <p:nvSpPr>
            <p:cNvPr id="31774" name="AutoShape 29"/>
            <p:cNvSpPr>
              <a:spLocks noChangeArrowheads="1"/>
            </p:cNvSpPr>
            <p:nvPr/>
          </p:nvSpPr>
          <p:spPr bwMode="auto">
            <a:xfrm flipH="1">
              <a:off x="6432" y="5306"/>
              <a:ext cx="11370" cy="4622"/>
            </a:xfrm>
            <a:prstGeom prst="wedgeRectCallout">
              <a:avLst>
                <a:gd name="adj1" fmla="val -114056"/>
                <a:gd name="adj2" fmla="val 28569"/>
              </a:avLst>
            </a:prstGeom>
            <a:solidFill>
              <a:srgbClr val="FFFFFF"/>
            </a:solidFill>
            <a:ln w="9525">
              <a:solidFill>
                <a:srgbClr val="000000"/>
              </a:solidFill>
              <a:miter lim="800000"/>
              <a:headEnd/>
              <a:tailEnd/>
            </a:ln>
          </p:spPr>
          <p:txBody>
            <a:bodyPr/>
            <a:lstStyle/>
            <a:p>
              <a:pPr algn="ctr" defTabSz="914400">
                <a:spcBef>
                  <a:spcPts val="500"/>
                </a:spcBef>
                <a:spcAft>
                  <a:spcPts val="500"/>
                </a:spcAft>
              </a:pPr>
              <a:r>
                <a:rPr lang="zh-CN" altLang="en-US" sz="1000">
                  <a:latin typeface="Calibri" pitchFamily="34" charset="0"/>
                </a:rPr>
                <a:t>主管预算单位审核（采购办无需审核）</a:t>
              </a:r>
              <a:endParaRPr lang="zh-CN" altLang="en-US" sz="1200">
                <a:latin typeface="宋体" charset="-122"/>
              </a:endParaRPr>
            </a:p>
            <a:p>
              <a:pPr defTabSz="914400"/>
              <a:endParaRPr lang="zh-CN"/>
            </a:p>
          </p:txBody>
        </p:sp>
        <p:cxnSp>
          <p:nvCxnSpPr>
            <p:cNvPr id="31775" name="AutoShape 9"/>
            <p:cNvCxnSpPr>
              <a:cxnSpLocks noChangeShapeType="1"/>
            </p:cNvCxnSpPr>
            <p:nvPr/>
          </p:nvCxnSpPr>
          <p:spPr bwMode="auto">
            <a:xfrm>
              <a:off x="43915" y="18025"/>
              <a:ext cx="1" cy="2952"/>
            </a:xfrm>
            <a:prstGeom prst="straightConnector1">
              <a:avLst/>
            </a:prstGeom>
            <a:noFill/>
            <a:ln w="9525">
              <a:solidFill>
                <a:srgbClr val="000000"/>
              </a:solidFill>
              <a:round/>
              <a:headEnd/>
              <a:tailEnd type="triangle" w="med" len="med"/>
            </a:ln>
          </p:spPr>
        </p:cxnSp>
        <p:sp>
          <p:nvSpPr>
            <p:cNvPr id="31776" name="AutoShape 31"/>
            <p:cNvSpPr>
              <a:spLocks noChangeArrowheads="1"/>
            </p:cNvSpPr>
            <p:nvPr/>
          </p:nvSpPr>
          <p:spPr bwMode="auto">
            <a:xfrm>
              <a:off x="12459" y="21101"/>
              <a:ext cx="8134" cy="2693"/>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集中</a:t>
              </a:r>
              <a:endParaRPr lang="zh-CN"/>
            </a:p>
          </p:txBody>
        </p:sp>
        <p:sp>
          <p:nvSpPr>
            <p:cNvPr id="31777" name="AutoShape 32"/>
            <p:cNvSpPr>
              <a:spLocks noChangeArrowheads="1"/>
            </p:cNvSpPr>
            <p:nvPr/>
          </p:nvSpPr>
          <p:spPr bwMode="auto">
            <a:xfrm>
              <a:off x="944" y="29152"/>
              <a:ext cx="8242" cy="2788"/>
            </a:xfrm>
            <a:prstGeom prst="flowChartProcess">
              <a:avLst/>
            </a:prstGeom>
            <a:solidFill>
              <a:srgbClr val="FFFFFF"/>
            </a:solidFill>
            <a:ln w="9525">
              <a:solidFill>
                <a:srgbClr val="000000"/>
              </a:solidFill>
              <a:miter lim="800000"/>
              <a:headEnd/>
              <a:tailEnd/>
            </a:ln>
          </p:spPr>
          <p:txBody>
            <a:bodyPr/>
            <a:lstStyle/>
            <a:p>
              <a:pPr algn="ctr" defTabSz="914400"/>
              <a:r>
                <a:rPr lang="zh-CN" altLang="en-US" sz="1000">
                  <a:latin typeface="Calibri" pitchFamily="34" charset="0"/>
                </a:rPr>
                <a:t>政府集中</a:t>
              </a:r>
              <a:endParaRPr lang="zh-CN"/>
            </a:p>
          </p:txBody>
        </p:sp>
        <p:cxnSp>
          <p:nvCxnSpPr>
            <p:cNvPr id="31778" name="AutoShape 9"/>
            <p:cNvCxnSpPr>
              <a:cxnSpLocks noChangeShapeType="1"/>
            </p:cNvCxnSpPr>
            <p:nvPr/>
          </p:nvCxnSpPr>
          <p:spPr bwMode="auto">
            <a:xfrm>
              <a:off x="4959" y="26384"/>
              <a:ext cx="1" cy="2952"/>
            </a:xfrm>
            <a:prstGeom prst="straightConnector1">
              <a:avLst/>
            </a:prstGeom>
            <a:noFill/>
            <a:ln w="9525">
              <a:solidFill>
                <a:srgbClr val="000000"/>
              </a:solidFill>
              <a:round/>
              <a:headEnd/>
              <a:tailEnd type="triangle" w="med" len="med"/>
            </a:ln>
          </p:spPr>
        </p:cxnSp>
        <p:cxnSp>
          <p:nvCxnSpPr>
            <p:cNvPr id="31779" name="AutoShape 9"/>
            <p:cNvCxnSpPr>
              <a:cxnSpLocks noChangeShapeType="1"/>
            </p:cNvCxnSpPr>
            <p:nvPr/>
          </p:nvCxnSpPr>
          <p:spPr bwMode="auto">
            <a:xfrm>
              <a:off x="28486" y="26356"/>
              <a:ext cx="95" cy="10827"/>
            </a:xfrm>
            <a:prstGeom prst="straightConnector1">
              <a:avLst/>
            </a:prstGeom>
            <a:noFill/>
            <a:ln w="9525">
              <a:solidFill>
                <a:srgbClr val="000000"/>
              </a:solidFill>
              <a:round/>
              <a:headEnd/>
              <a:tailEnd type="triangle" w="med" len="med"/>
            </a:ln>
          </p:spPr>
        </p:cxnSp>
        <p:cxnSp>
          <p:nvCxnSpPr>
            <p:cNvPr id="31780" name="AutoShape 7"/>
            <p:cNvCxnSpPr>
              <a:cxnSpLocks noChangeShapeType="1"/>
            </p:cNvCxnSpPr>
            <p:nvPr/>
          </p:nvCxnSpPr>
          <p:spPr bwMode="auto">
            <a:xfrm flipV="1">
              <a:off x="4908" y="26461"/>
              <a:ext cx="23628" cy="108"/>
            </a:xfrm>
            <a:prstGeom prst="straightConnector1">
              <a:avLst/>
            </a:prstGeom>
            <a:noFill/>
            <a:ln w="9525">
              <a:solidFill>
                <a:srgbClr val="000000"/>
              </a:solidFill>
              <a:round/>
              <a:headEnd/>
              <a:tailEnd/>
            </a:ln>
          </p:spPr>
        </p:cxnSp>
        <p:cxnSp>
          <p:nvCxnSpPr>
            <p:cNvPr id="31781" name="AutoShape 17"/>
            <p:cNvCxnSpPr>
              <a:cxnSpLocks noChangeShapeType="1"/>
            </p:cNvCxnSpPr>
            <p:nvPr/>
          </p:nvCxnSpPr>
          <p:spPr bwMode="auto">
            <a:xfrm>
              <a:off x="28575" y="39600"/>
              <a:ext cx="1" cy="5011"/>
            </a:xfrm>
            <a:prstGeom prst="straightConnector1">
              <a:avLst/>
            </a:prstGeom>
            <a:noFill/>
            <a:ln w="9525">
              <a:solidFill>
                <a:srgbClr val="000000"/>
              </a:solidFill>
              <a:round/>
              <a:headEnd/>
              <a:tailEnd type="triangle" w="med" len="med"/>
            </a:ln>
          </p:spPr>
        </p:cxnSp>
        <p:cxnSp>
          <p:nvCxnSpPr>
            <p:cNvPr id="31782" name="AutoShape 21"/>
            <p:cNvCxnSpPr>
              <a:cxnSpLocks noChangeShapeType="1"/>
            </p:cNvCxnSpPr>
            <p:nvPr/>
          </p:nvCxnSpPr>
          <p:spPr bwMode="auto">
            <a:xfrm>
              <a:off x="28486" y="48978"/>
              <a:ext cx="89" cy="4972"/>
            </a:xfrm>
            <a:prstGeom prst="straightConnector1">
              <a:avLst/>
            </a:prstGeom>
            <a:noFill/>
            <a:ln w="9525">
              <a:solidFill>
                <a:srgbClr val="000000"/>
              </a:solidFill>
              <a:round/>
              <a:headEnd/>
              <a:tailEnd type="triangle" w="med" len="med"/>
            </a:ln>
          </p:spPr>
        </p:cxnSp>
        <p:cxnSp>
          <p:nvCxnSpPr>
            <p:cNvPr id="31783" name="AutoShape 7"/>
            <p:cNvCxnSpPr>
              <a:cxnSpLocks noChangeShapeType="1"/>
            </p:cNvCxnSpPr>
            <p:nvPr/>
          </p:nvCxnSpPr>
          <p:spPr bwMode="auto">
            <a:xfrm>
              <a:off x="5098" y="33873"/>
              <a:ext cx="10610" cy="1"/>
            </a:xfrm>
            <a:prstGeom prst="straightConnector1">
              <a:avLst/>
            </a:prstGeom>
            <a:noFill/>
            <a:ln w="9525">
              <a:solidFill>
                <a:srgbClr val="000000"/>
              </a:solidFill>
              <a:round/>
              <a:headEnd/>
              <a:tailEnd/>
            </a:ln>
          </p:spPr>
        </p:cxnSp>
        <p:cxnSp>
          <p:nvCxnSpPr>
            <p:cNvPr id="31784" name="AutoShape 9"/>
            <p:cNvCxnSpPr>
              <a:cxnSpLocks noChangeShapeType="1"/>
            </p:cNvCxnSpPr>
            <p:nvPr/>
          </p:nvCxnSpPr>
          <p:spPr bwMode="auto">
            <a:xfrm>
              <a:off x="15607" y="33812"/>
              <a:ext cx="1" cy="2953"/>
            </a:xfrm>
            <a:prstGeom prst="straightConnector1">
              <a:avLst/>
            </a:prstGeom>
            <a:noFill/>
            <a:ln w="9525">
              <a:solidFill>
                <a:srgbClr val="000000"/>
              </a:solidFill>
              <a:round/>
              <a:headEnd/>
              <a:tailEnd type="triangle" w="med" len="med"/>
            </a:ln>
          </p:spPr>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签订委托协议</a:t>
            </a:r>
            <a:endParaRPr lang="zh-CN" altLang="en-US" dirty="0"/>
          </a:p>
        </p:txBody>
      </p:sp>
      <p:sp>
        <p:nvSpPr>
          <p:cNvPr id="3" name="内容占位符 2"/>
          <p:cNvSpPr>
            <a:spLocks noGrp="1"/>
          </p:cNvSpPr>
          <p:nvPr>
            <p:ph idx="1"/>
          </p:nvPr>
        </p:nvSpPr>
        <p:spPr/>
        <p:txBody>
          <a:bodyPr>
            <a:normAutofit/>
          </a:bodyPr>
          <a:lstStyle/>
          <a:p>
            <a:r>
              <a:rPr lang="zh-CN" altLang="en-US" dirty="0" smtClean="0"/>
              <a:t>委托代理协议应包含的内容：明确采购项目的基本情况；采购范围和方式；采购人和采购代理机构在采购需求的制定，公告的发布，采购文件的编制、印刷、发售和澄清，接收投标、响应文件，组织开标和评审以及确定中标成交供应商，项目采购完成期限，签订合同，履约验收，以及答复供应商的疑问、质疑等方面的权利和义务；违约责任；纠纷的解决途径；采购代理费等事项。</a:t>
            </a:r>
          </a:p>
          <a:p>
            <a:r>
              <a:rPr lang="zh-CN" altLang="en-US" dirty="0" smtClean="0"/>
              <a:t>采购代理费应当包括采购文件编制成本，场地费用等。采购代理费由双方根据市场情况平等协商确定，且在</a:t>
            </a:r>
            <a:r>
              <a:rPr lang="zh-CN" altLang="en-US" dirty="0" smtClean="0">
                <a:solidFill>
                  <a:srgbClr val="FF0000"/>
                </a:solidFill>
              </a:rPr>
              <a:t>信息公告中公开</a:t>
            </a:r>
            <a:r>
              <a:rPr lang="zh-CN" altLang="en-US" dirty="0" smtClean="0"/>
              <a:t>。采购人、采购代理机构不得向供应商转嫁任何费用。</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p:txBody>
          <a:bodyPr/>
          <a:lstStyle/>
          <a:p>
            <a:r>
              <a:rPr lang="zh-CN" altLang="en-US" dirty="0" smtClean="0"/>
              <a:t>组织采购活动</a:t>
            </a:r>
          </a:p>
        </p:txBody>
      </p:sp>
      <p:sp>
        <p:nvSpPr>
          <p:cNvPr id="3" name="内容占位符 2"/>
          <p:cNvSpPr>
            <a:spLocks noGrp="1"/>
          </p:cNvSpPr>
          <p:nvPr>
            <p:ph idx="1"/>
          </p:nvPr>
        </p:nvSpPr>
        <p:spPr/>
        <p:txBody>
          <a:bodyPr rtlCol="0">
            <a:normAutofit/>
          </a:bodyPr>
          <a:lstStyle/>
          <a:p>
            <a:pPr>
              <a:buNone/>
            </a:pPr>
            <a:r>
              <a:rPr lang="zh-CN" altLang="en-US" b="1" dirty="0" smtClean="0"/>
              <a:t>     </a:t>
            </a:r>
            <a:r>
              <a:rPr lang="zh-CN" altLang="en-US" sz="3200" b="1" dirty="0" smtClean="0"/>
              <a:t>一、采购文件的分类，</a:t>
            </a:r>
            <a:endParaRPr lang="zh-CN" altLang="en-US" sz="3200" dirty="0" smtClean="0"/>
          </a:p>
          <a:p>
            <a:pPr>
              <a:buNone/>
            </a:pPr>
            <a:r>
              <a:rPr lang="zh-CN" altLang="en-US" sz="3200" b="1" dirty="0" smtClean="0"/>
              <a:t>    采购文件按采购方式可分为五类，分别是招标文件、竞争性谈判文件、询价通知书、单一来源谈判文件、竞争性磋商文件。</a:t>
            </a:r>
            <a:endParaRPr lang="zh-CN" altLang="en-US" sz="3200" dirty="0" smtClean="0"/>
          </a:p>
          <a:p>
            <a:pPr fontAlgn="auto">
              <a:spcAft>
                <a:spcPts val="0"/>
              </a:spcAft>
              <a:buNone/>
              <a:defRPr/>
            </a:pPr>
            <a:endParaRPr lang="zh-CN" altLang="en-US"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t>主要内容</a:t>
            </a:r>
            <a:r>
              <a:rPr lang="en-US" altLang="zh-CN" b="1" dirty="0" smtClean="0"/>
              <a:t/>
            </a:r>
            <a:br>
              <a:rPr lang="en-US" altLang="zh-CN" b="1" dirty="0" smtClean="0"/>
            </a:br>
            <a:endParaRPr lang="zh-CN" altLang="en-US" dirty="0"/>
          </a:p>
        </p:txBody>
      </p:sp>
      <p:sp>
        <p:nvSpPr>
          <p:cNvPr id="3" name="内容占位符 2"/>
          <p:cNvSpPr>
            <a:spLocks noGrp="1"/>
          </p:cNvSpPr>
          <p:nvPr>
            <p:ph idx="1"/>
          </p:nvPr>
        </p:nvSpPr>
        <p:spPr>
          <a:xfrm>
            <a:off x="897260" y="1564409"/>
            <a:ext cx="8825659" cy="3416300"/>
          </a:xfrm>
        </p:spPr>
        <p:txBody>
          <a:bodyPr>
            <a:normAutofit fontScale="62500" lnSpcReduction="20000"/>
          </a:bodyPr>
          <a:lstStyle/>
          <a:p>
            <a:r>
              <a:rPr lang="en-US" altLang="zh-CN" dirty="0" smtClean="0"/>
              <a:t>1</a:t>
            </a:r>
            <a:r>
              <a:rPr lang="zh-CN" altLang="en-US" dirty="0" smtClean="0"/>
              <a:t>、</a:t>
            </a:r>
            <a:r>
              <a:rPr lang="zh-CN" altLang="en-US" b="1" dirty="0" smtClean="0"/>
              <a:t>采购公告。</a:t>
            </a:r>
            <a:endParaRPr lang="en-US" altLang="zh-CN" dirty="0" smtClean="0"/>
          </a:p>
          <a:p>
            <a:r>
              <a:rPr lang="en-US" altLang="zh-CN" dirty="0" smtClean="0"/>
              <a:t>2</a:t>
            </a:r>
            <a:r>
              <a:rPr lang="zh-CN" altLang="en-US" dirty="0" smtClean="0"/>
              <a:t>、</a:t>
            </a:r>
            <a:r>
              <a:rPr lang="zh-CN" altLang="en-US" b="1" dirty="0" smtClean="0"/>
              <a:t>项目内容和要求。</a:t>
            </a:r>
            <a:r>
              <a:rPr lang="zh-CN" altLang="en-US" dirty="0" smtClean="0"/>
              <a:t>主要用以详细载明项目的技术要求和商务要求，并附</a:t>
            </a:r>
            <a:r>
              <a:rPr lang="zh-CN" altLang="en-US" dirty="0" smtClean="0">
                <a:solidFill>
                  <a:srgbClr val="FF0000"/>
                </a:solidFill>
              </a:rPr>
              <a:t>详细的采购方案和采购清单。</a:t>
            </a:r>
            <a:endParaRPr lang="en-US" altLang="zh-CN" dirty="0" smtClean="0">
              <a:solidFill>
                <a:srgbClr val="FF0000"/>
              </a:solidFill>
            </a:endParaRPr>
          </a:p>
          <a:p>
            <a:r>
              <a:rPr lang="en-US" altLang="zh-CN" dirty="0" smtClean="0"/>
              <a:t>3</a:t>
            </a:r>
            <a:r>
              <a:rPr lang="zh-CN" altLang="en-US" dirty="0" smtClean="0"/>
              <a:t>、</a:t>
            </a:r>
            <a:r>
              <a:rPr lang="zh-CN" altLang="en-US" b="1" dirty="0" smtClean="0"/>
              <a:t>投标、谈判或报价方须知。</a:t>
            </a:r>
            <a:r>
              <a:rPr lang="zh-CN" altLang="en-US" dirty="0" smtClean="0"/>
              <a:t>主要用以载明采购文件的适应范围、合格供应商的条件、采购文件的组成及修改、投标（响应）文件或报价书的组成、编写、</a:t>
            </a:r>
            <a:r>
              <a:rPr lang="zh-CN" altLang="en-US" dirty="0" smtClean="0">
                <a:solidFill>
                  <a:srgbClr val="FF0000"/>
                </a:solidFill>
              </a:rPr>
              <a:t>澄清</a:t>
            </a:r>
            <a:r>
              <a:rPr lang="zh-CN" altLang="en-US" dirty="0" smtClean="0"/>
              <a:t>、递交和有效，开标、唱标和评标（谈判、磋商）规定，定标（成交）原则、合同的授予等有关说明。</a:t>
            </a:r>
            <a:endParaRPr lang="en-US" altLang="zh-CN" dirty="0" smtClean="0"/>
          </a:p>
          <a:p>
            <a:pPr>
              <a:buNone/>
            </a:pPr>
            <a:r>
              <a:rPr lang="en-US" altLang="zh-CN" dirty="0" smtClean="0"/>
              <a:t>     4</a:t>
            </a:r>
            <a:r>
              <a:rPr lang="zh-CN" altLang="en-US" dirty="0" smtClean="0"/>
              <a:t>、</a:t>
            </a:r>
            <a:r>
              <a:rPr lang="zh-CN" altLang="en-US" b="1" dirty="0" smtClean="0"/>
              <a:t>合同格式。</a:t>
            </a:r>
            <a:r>
              <a:rPr lang="zh-CN" altLang="en-US" dirty="0" smtClean="0"/>
              <a:t>主要以用载明合同的主要条款，（如：签订的依据，数量、价格、质量要求，制作工艺、技术指标，交货方式、时间、地点要求，计量、验收、款项结算要求，双方的权利和义务规定，违约责任及争议解决办法，合同的生效等）和特殊约定。</a:t>
            </a:r>
            <a:endParaRPr lang="en-US" altLang="zh-CN" dirty="0" smtClean="0"/>
          </a:p>
          <a:p>
            <a:pPr>
              <a:buNone/>
            </a:pPr>
            <a:r>
              <a:rPr lang="en-US" altLang="zh-CN" dirty="0" smtClean="0"/>
              <a:t>     5</a:t>
            </a:r>
            <a:r>
              <a:rPr lang="zh-CN" altLang="en-US" dirty="0" smtClean="0"/>
              <a:t>、</a:t>
            </a:r>
            <a:r>
              <a:rPr lang="zh-CN" altLang="en-US" b="1" dirty="0" smtClean="0"/>
              <a:t>投标（响应）文件或报价文件的格式。</a:t>
            </a:r>
            <a:r>
              <a:rPr lang="zh-CN" altLang="en-US" dirty="0" smtClean="0"/>
              <a:t>主要用以说明供应商递交的投标（响应）文件或报价文件的格式及其一般性内容。</a:t>
            </a:r>
            <a:endParaRPr lang="en-US" altLang="zh-CN" dirty="0" smtClean="0"/>
          </a:p>
          <a:p>
            <a:pPr>
              <a:buNone/>
            </a:pPr>
            <a:r>
              <a:rPr lang="en-US" altLang="zh-CN" dirty="0" smtClean="0"/>
              <a:t>      </a:t>
            </a:r>
            <a:r>
              <a:rPr lang="zh-CN" altLang="en-US" dirty="0" smtClean="0"/>
              <a:t>在编制采购文件时，要针对不同的项目分别确定具体的内容，力争做到内容完整、详略得当、表述清楚、语言规范、方法科学，使编制出来的采购文件切实具备操作性。同时，在编制采购文件时多参阅范本，吸取已有的经验，尽可能将问题考虑全面。（</a:t>
            </a:r>
            <a:r>
              <a:rPr lang="zh-CN" altLang="en-US" dirty="0" smtClean="0">
                <a:solidFill>
                  <a:srgbClr val="FF0000"/>
                </a:solidFill>
              </a:rPr>
              <a:t>原则上同一类别品目采购的采购文件包含的评审依据、评审标准要求一致</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采购代理机构应当建立完善的政府采购内部监督管理制度，具备开展政府采购业务所需的评审条件和设施。</a:t>
            </a:r>
          </a:p>
          <a:p>
            <a:r>
              <a:rPr lang="zh-CN" altLang="en-US" dirty="0" smtClean="0"/>
              <a:t>采购代理机构应当提高确定采购需求，编制招标文件、谈判文件、询价通知书，拟订合同文本和优化采购程序的专业化服务水平，根据采购人委托在规定的时间内及时组织采购人与中标或者成交供应商签订政府采购合同，及时协助采购人对采购项目进行验收。</a:t>
            </a:r>
          </a:p>
          <a:p>
            <a:endParaRPr lang="zh-CN" altLang="en-US" dirty="0"/>
          </a:p>
        </p:txBody>
      </p:sp>
      <p:sp>
        <p:nvSpPr>
          <p:cNvPr id="3" name="标题 2"/>
          <p:cNvSpPr>
            <a:spLocks noGrp="1"/>
          </p:cNvSpPr>
          <p:nvPr>
            <p:ph type="title"/>
          </p:nvPr>
        </p:nvSpPr>
        <p:spPr/>
        <p:txBody>
          <a:bodyPr/>
          <a:lstStyle/>
          <a:p>
            <a:r>
              <a:rPr lang="zh-CN" altLang="en-US" dirty="0" smtClean="0"/>
              <a:t>内控制度</a:t>
            </a:r>
            <a:endParaRPr lang="zh-CN"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制作方法</a:t>
            </a:r>
            <a:endParaRPr lang="zh-CN" altLang="en-US" dirty="0"/>
          </a:p>
        </p:txBody>
      </p:sp>
      <p:sp>
        <p:nvSpPr>
          <p:cNvPr id="3" name="内容占位符 2"/>
          <p:cNvSpPr>
            <a:spLocks noGrp="1"/>
          </p:cNvSpPr>
          <p:nvPr>
            <p:ph idx="1"/>
          </p:nvPr>
        </p:nvSpPr>
        <p:spPr>
          <a:xfrm>
            <a:off x="1163268" y="2437246"/>
            <a:ext cx="8825659" cy="3416300"/>
          </a:xfrm>
        </p:spPr>
        <p:txBody>
          <a:bodyPr>
            <a:normAutofit fontScale="92500" lnSpcReduction="20000"/>
          </a:bodyPr>
          <a:lstStyle/>
          <a:p>
            <a:r>
              <a:rPr lang="zh-CN" altLang="en-US" b="1" dirty="0" smtClean="0"/>
              <a:t>制作采购文件应注意的几个问题</a:t>
            </a:r>
            <a:endParaRPr lang="zh-CN" altLang="en-US" dirty="0" smtClean="0"/>
          </a:p>
          <a:p>
            <a:pPr>
              <a:buNone/>
            </a:pPr>
            <a:r>
              <a:rPr lang="zh-CN" altLang="en-US" b="1" dirty="0" smtClean="0"/>
              <a:t>   （一）采购文件内容要与采购项目相匹配。</a:t>
            </a:r>
            <a:endParaRPr lang="zh-CN" altLang="en-US" dirty="0" smtClean="0"/>
          </a:p>
          <a:p>
            <a:pPr>
              <a:buNone/>
            </a:pPr>
            <a:r>
              <a:rPr lang="zh-CN" altLang="en-US" b="1" dirty="0" smtClean="0"/>
              <a:t>   （二）</a:t>
            </a:r>
            <a:r>
              <a:rPr lang="zh-CN" altLang="en-US" b="1" dirty="0" smtClean="0">
                <a:solidFill>
                  <a:srgbClr val="FF0000"/>
                </a:solidFill>
              </a:rPr>
              <a:t>采购文件的内容要完整，且重点要突出。</a:t>
            </a:r>
            <a:endParaRPr lang="en-US" altLang="zh-CN" b="1" dirty="0" smtClean="0">
              <a:solidFill>
                <a:srgbClr val="FF0000"/>
              </a:solidFill>
            </a:endParaRPr>
          </a:p>
          <a:p>
            <a:pPr>
              <a:buNone/>
            </a:pPr>
            <a:r>
              <a:rPr lang="zh-CN" altLang="en-US" b="1" dirty="0" smtClean="0"/>
              <a:t>   （三）采购文件中的文字表述要清楚，语言使用要精炼规范。</a:t>
            </a:r>
            <a:endParaRPr lang="en-US" altLang="zh-CN" b="1" dirty="0" smtClean="0"/>
          </a:p>
          <a:p>
            <a:pPr>
              <a:buNone/>
            </a:pPr>
            <a:r>
              <a:rPr lang="zh-CN" altLang="en-US" b="1" dirty="0" smtClean="0"/>
              <a:t>   （四）</a:t>
            </a:r>
            <a:r>
              <a:rPr lang="zh-CN" altLang="en-US" b="1" dirty="0" smtClean="0">
                <a:solidFill>
                  <a:srgbClr val="FF0000"/>
                </a:solidFill>
              </a:rPr>
              <a:t>资格、资质条件规定要符合法律、法规的规定。</a:t>
            </a:r>
            <a:endParaRPr lang="en-US" altLang="zh-CN" b="1" dirty="0" smtClean="0">
              <a:solidFill>
                <a:srgbClr val="FF0000"/>
              </a:solidFill>
            </a:endParaRPr>
          </a:p>
          <a:p>
            <a:pPr>
              <a:buNone/>
            </a:pPr>
            <a:r>
              <a:rPr lang="zh-CN" altLang="en-US" b="1" dirty="0" smtClean="0"/>
              <a:t>   （五）</a:t>
            </a:r>
            <a:r>
              <a:rPr lang="zh-CN" altLang="en-US" b="1" dirty="0" smtClean="0">
                <a:solidFill>
                  <a:srgbClr val="FF0000"/>
                </a:solidFill>
              </a:rPr>
              <a:t>采购项目清单要详细清楚。</a:t>
            </a:r>
            <a:endParaRPr lang="en-US" altLang="zh-CN" b="1" dirty="0" smtClean="0">
              <a:solidFill>
                <a:srgbClr val="FF0000"/>
              </a:solidFill>
            </a:endParaRPr>
          </a:p>
          <a:p>
            <a:pPr>
              <a:buNone/>
            </a:pPr>
            <a:r>
              <a:rPr lang="zh-CN" altLang="en-US" b="1" dirty="0" smtClean="0"/>
              <a:t>   （六）采购文件各部分意思表达要前后保持一致。</a:t>
            </a:r>
            <a:endParaRPr lang="en-US" altLang="zh-CN" b="1" dirty="0" smtClean="0"/>
          </a:p>
          <a:p>
            <a:pPr>
              <a:buNone/>
            </a:pPr>
            <a:r>
              <a:rPr lang="zh-CN" altLang="en-US" b="1" dirty="0" smtClean="0"/>
              <a:t>   （七）采购文件中的时限规定要合法、合规。</a:t>
            </a:r>
            <a:endParaRPr lang="en-US" altLang="zh-CN" b="1" dirty="0" smtClean="0"/>
          </a:p>
          <a:p>
            <a:pPr>
              <a:buNone/>
            </a:pPr>
            <a:r>
              <a:rPr lang="zh-CN" altLang="en-US" b="1" dirty="0" smtClean="0"/>
              <a:t>   （八）评审程序、方法和标准要科学，且具有操作性。</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5" name="标题 1"/>
          <p:cNvSpPr>
            <a:spLocks noGrp="1"/>
          </p:cNvSpPr>
          <p:nvPr>
            <p:ph type="title"/>
          </p:nvPr>
        </p:nvSpPr>
        <p:spPr/>
        <p:txBody>
          <a:bodyPr/>
          <a:lstStyle/>
          <a:p>
            <a:r>
              <a:rPr lang="zh-CN" altLang="en-US" dirty="0" smtClean="0"/>
              <a:t>快速完成采购，实现物有所值</a:t>
            </a:r>
          </a:p>
        </p:txBody>
      </p:sp>
      <p:sp>
        <p:nvSpPr>
          <p:cNvPr id="36866" name="内容占位符 2"/>
          <p:cNvSpPr>
            <a:spLocks noGrp="1"/>
          </p:cNvSpPr>
          <p:nvPr>
            <p:ph idx="1"/>
          </p:nvPr>
        </p:nvSpPr>
        <p:spPr>
          <a:xfrm>
            <a:off x="1155701" y="2295525"/>
            <a:ext cx="8824913" cy="3416300"/>
          </a:xfrm>
        </p:spPr>
        <p:txBody>
          <a:bodyPr>
            <a:normAutofit lnSpcReduction="10000"/>
          </a:bodyPr>
          <a:lstStyle/>
          <a:p>
            <a:pPr>
              <a:lnSpc>
                <a:spcPct val="110000"/>
              </a:lnSpc>
              <a:buNone/>
            </a:pPr>
            <a:r>
              <a:rPr lang="en-US" altLang="zh-CN" sz="2400" dirty="0" smtClean="0"/>
              <a:t>1</a:t>
            </a:r>
            <a:r>
              <a:rPr lang="zh-CN" altLang="en-US" sz="2400" dirty="0" smtClean="0"/>
              <a:t>、无歧视 </a:t>
            </a:r>
            <a:endParaRPr lang="en-US" altLang="zh-CN" sz="2400" dirty="0" smtClean="0"/>
          </a:p>
          <a:p>
            <a:pPr>
              <a:lnSpc>
                <a:spcPct val="110000"/>
              </a:lnSpc>
            </a:pPr>
            <a:r>
              <a:rPr lang="en-US" altLang="zh-CN" sz="1300" dirty="0" smtClean="0"/>
              <a:t>《</a:t>
            </a:r>
            <a:r>
              <a:rPr lang="zh-CN" altLang="en-US" sz="1300" dirty="0" smtClean="0"/>
              <a:t>实施条例</a:t>
            </a:r>
            <a:r>
              <a:rPr lang="en-US" altLang="zh-CN" sz="1300" dirty="0" smtClean="0"/>
              <a:t>》</a:t>
            </a:r>
            <a:r>
              <a:rPr lang="zh-CN" altLang="en-US" sz="1300" dirty="0" smtClean="0"/>
              <a:t>第二十条：采购人或者采购代理机构有下列情形之一的，属于以不合理的条件对供应商实行差别待遇或者歧视待遇：</a:t>
            </a:r>
            <a:br>
              <a:rPr lang="zh-CN" altLang="en-US" sz="1300" dirty="0" smtClean="0"/>
            </a:br>
            <a:r>
              <a:rPr lang="zh-CN" altLang="en-US" sz="1300" dirty="0" smtClean="0"/>
              <a:t>　　（一）就同一采购项目向供应商提供有差别的项目信息；</a:t>
            </a:r>
            <a:br>
              <a:rPr lang="zh-CN" altLang="en-US" sz="1300" dirty="0" smtClean="0"/>
            </a:br>
            <a:r>
              <a:rPr lang="zh-CN" altLang="en-US" sz="1300" dirty="0" smtClean="0"/>
              <a:t>　　</a:t>
            </a:r>
            <a:r>
              <a:rPr lang="zh-CN" altLang="en-US" sz="1300" dirty="0" smtClean="0">
                <a:solidFill>
                  <a:srgbClr val="FF0000"/>
                </a:solidFill>
              </a:rPr>
              <a:t>（二）设定的资格、技术、商务条件与采购项目的具体特点和实际需要不相适应或者与合同履行无关；</a:t>
            </a:r>
            <a:br>
              <a:rPr lang="zh-CN" altLang="en-US" sz="1300" dirty="0" smtClean="0">
                <a:solidFill>
                  <a:srgbClr val="FF0000"/>
                </a:solidFill>
              </a:rPr>
            </a:br>
            <a:r>
              <a:rPr lang="zh-CN" altLang="en-US" sz="1300" dirty="0" smtClean="0">
                <a:solidFill>
                  <a:srgbClr val="FF0000"/>
                </a:solidFill>
              </a:rPr>
              <a:t>　　（三）采购需求中的技术、服务等要求指向特定供应商、特定产品；</a:t>
            </a:r>
            <a:br>
              <a:rPr lang="zh-CN" altLang="en-US" sz="1300" dirty="0" smtClean="0">
                <a:solidFill>
                  <a:srgbClr val="FF0000"/>
                </a:solidFill>
              </a:rPr>
            </a:br>
            <a:r>
              <a:rPr lang="zh-CN" altLang="en-US" sz="1300" dirty="0" smtClean="0">
                <a:solidFill>
                  <a:srgbClr val="FF0000"/>
                </a:solidFill>
              </a:rPr>
              <a:t>　　（四）以特定行政区域或者特定行业的业绩、奖项作为加分条件或者中标、成交条件；</a:t>
            </a:r>
            <a:r>
              <a:rPr lang="zh-CN" altLang="en-US" sz="1300" dirty="0" smtClean="0"/>
              <a:t/>
            </a:r>
            <a:br>
              <a:rPr lang="zh-CN" altLang="en-US" sz="1300" dirty="0" smtClean="0"/>
            </a:br>
            <a:r>
              <a:rPr lang="zh-CN" altLang="en-US" sz="1300" dirty="0" smtClean="0"/>
              <a:t>　　（五）对供应商采取不同的资格审查或者评审标准；</a:t>
            </a:r>
            <a:br>
              <a:rPr lang="zh-CN" altLang="en-US" sz="1300" dirty="0" smtClean="0"/>
            </a:br>
            <a:r>
              <a:rPr lang="zh-CN" altLang="en-US" sz="1300" dirty="0" smtClean="0"/>
              <a:t>　　</a:t>
            </a:r>
            <a:r>
              <a:rPr lang="zh-CN" altLang="en-US" sz="1300" dirty="0" smtClean="0">
                <a:solidFill>
                  <a:srgbClr val="FF0000"/>
                </a:solidFill>
              </a:rPr>
              <a:t>（六）限定或者指定特定的专利、商标、品牌或者供应商；</a:t>
            </a:r>
            <a:r>
              <a:rPr lang="zh-CN" altLang="en-US" sz="1300" dirty="0" smtClean="0"/>
              <a:t/>
            </a:r>
            <a:br>
              <a:rPr lang="zh-CN" altLang="en-US" sz="1300" dirty="0" smtClean="0"/>
            </a:br>
            <a:r>
              <a:rPr lang="zh-CN" altLang="en-US" sz="1300" dirty="0" smtClean="0"/>
              <a:t>　　（七）非法限定供应商的所有制形式、组织形式或者所在地；</a:t>
            </a:r>
            <a:br>
              <a:rPr lang="zh-CN" altLang="en-US" sz="1300" dirty="0" smtClean="0"/>
            </a:br>
            <a:r>
              <a:rPr lang="zh-CN" altLang="en-US" sz="1300" dirty="0" smtClean="0"/>
              <a:t>　　（八）以其他不合理条件限制或者排斥潜在供应商。</a:t>
            </a:r>
            <a:endParaRPr lang="en-US" altLang="zh-CN" sz="1300" dirty="0" smtClean="0"/>
          </a:p>
          <a:p>
            <a:pPr>
              <a:lnSpc>
                <a:spcPct val="110000"/>
              </a:lnSpc>
            </a:pPr>
            <a:r>
              <a:rPr lang="zh-CN" altLang="en-US" sz="2400" dirty="0" smtClean="0"/>
              <a:t>合适的采购方式</a:t>
            </a:r>
            <a:endParaRPr lang="en-US" altLang="zh-CN" sz="2400" dirty="0" smtClean="0"/>
          </a:p>
          <a:p>
            <a:pPr>
              <a:buFont typeface="Wingdings 3" pitchFamily="18" charset="2"/>
              <a:buNone/>
            </a:pPr>
            <a:r>
              <a:rPr lang="zh-CN" altLang="en-US" sz="1400" dirty="0" smtClean="0"/>
              <a:t>           公开招标、</a:t>
            </a:r>
            <a:r>
              <a:rPr lang="zh-CN" altLang="en-US" sz="1400" dirty="0" smtClean="0">
                <a:solidFill>
                  <a:srgbClr val="FF0000"/>
                </a:solidFill>
              </a:rPr>
              <a:t>邀请招标</a:t>
            </a:r>
            <a:r>
              <a:rPr lang="zh-CN" altLang="en-US" sz="1400" dirty="0" smtClean="0"/>
              <a:t>、</a:t>
            </a:r>
            <a:r>
              <a:rPr lang="zh-CN" altLang="en-US" sz="1400" dirty="0" smtClean="0">
                <a:solidFill>
                  <a:srgbClr val="FF0000"/>
                </a:solidFill>
              </a:rPr>
              <a:t>竞争性谈判</a:t>
            </a:r>
            <a:r>
              <a:rPr lang="zh-CN" altLang="en-US" sz="1400" dirty="0" smtClean="0"/>
              <a:t>、询价、单一来源和</a:t>
            </a:r>
            <a:r>
              <a:rPr lang="zh-CN" altLang="en-US" sz="1400" dirty="0" smtClean="0">
                <a:solidFill>
                  <a:srgbClr val="FF0000"/>
                </a:solidFill>
              </a:rPr>
              <a:t>竞争性磋商</a:t>
            </a:r>
          </a:p>
          <a:p>
            <a:pPr>
              <a:buFont typeface="Wingdings 3" pitchFamily="18" charset="2"/>
              <a:buNone/>
            </a:pPr>
            <a:endParaRPr lang="en-US" altLang="zh-CN" dirty="0" smtClean="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1051</TotalTime>
  <Words>886</Words>
  <Application>Microsoft Office PowerPoint</Application>
  <PresentationFormat>自定义</PresentationFormat>
  <Paragraphs>53</Paragraphs>
  <Slides>8</Slides>
  <Notes>0</Notes>
  <HiddenSlides>1</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流畅</vt:lpstr>
      <vt:lpstr>幻灯片 1</vt:lpstr>
      <vt:lpstr>采购的程序</vt:lpstr>
      <vt:lpstr>签订委托协议</vt:lpstr>
      <vt:lpstr>组织采购活动</vt:lpstr>
      <vt:lpstr>主要内容 </vt:lpstr>
      <vt:lpstr>内控制度</vt:lpstr>
      <vt:lpstr>制作方法</vt:lpstr>
      <vt:lpstr>快速完成采购，实现物有所值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政府采购制度</dc:title>
  <cp:lastModifiedBy>DELL</cp:lastModifiedBy>
  <cp:revision>63</cp:revision>
  <dcterms:created xsi:type="dcterms:W3CDTF">2013-11-23T01:25:39Z</dcterms:created>
  <dcterms:modified xsi:type="dcterms:W3CDTF">2017-10-16T06:17:14Z</dcterms:modified>
</cp:coreProperties>
</file>